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2" r:id="rId1"/>
  </p:sldMasterIdLst>
  <p:sldIdLst>
    <p:sldId id="256" r:id="rId2"/>
    <p:sldId id="258" r:id="rId3"/>
    <p:sldId id="263" r:id="rId4"/>
    <p:sldId id="270" r:id="rId5"/>
    <p:sldId id="272" r:id="rId6"/>
    <p:sldId id="260" r:id="rId7"/>
    <p:sldId id="259" r:id="rId8"/>
    <p:sldId id="266" r:id="rId9"/>
    <p:sldId id="271" r:id="rId10"/>
    <p:sldId id="265" r:id="rId11"/>
    <p:sldId id="264" r:id="rId12"/>
    <p:sldId id="267" r:id="rId13"/>
    <p:sldId id="268" r:id="rId14"/>
    <p:sldId id="261" r:id="rId15"/>
    <p:sldId id="269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D463-BD6D-4E42-91FF-1FFA9D7475CF}" type="datetimeFigureOut">
              <a:rPr lang="pl-PL" smtClean="0"/>
              <a:pPr/>
              <a:t>2014-11-06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F9D61-2C0F-49BA-84F2-483B7A32506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863991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D463-BD6D-4E42-91FF-1FFA9D7475CF}" type="datetimeFigureOut">
              <a:rPr lang="pl-PL" smtClean="0"/>
              <a:pPr/>
              <a:t>2014-11-06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F9D61-2C0F-49BA-84F2-483B7A32506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086794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D463-BD6D-4E42-91FF-1FFA9D7475CF}" type="datetimeFigureOut">
              <a:rPr lang="pl-PL" smtClean="0"/>
              <a:pPr/>
              <a:t>2014-11-06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F9D61-2C0F-49BA-84F2-483B7A32506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033549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D463-BD6D-4E42-91FF-1FFA9D7475CF}" type="datetimeFigureOut">
              <a:rPr lang="pl-PL" smtClean="0"/>
              <a:pPr/>
              <a:t>2014-11-06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F9D61-2C0F-49BA-84F2-483B7A32506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667215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D463-BD6D-4E42-91FF-1FFA9D7475CF}" type="datetimeFigureOut">
              <a:rPr lang="pl-PL" smtClean="0"/>
              <a:pPr/>
              <a:t>2014-11-06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F9D61-2C0F-49BA-84F2-483B7A32506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749319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D463-BD6D-4E42-91FF-1FFA9D7475CF}" type="datetimeFigureOut">
              <a:rPr lang="pl-PL" smtClean="0"/>
              <a:pPr/>
              <a:t>2014-11-06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F9D61-2C0F-49BA-84F2-483B7A32506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054598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D463-BD6D-4E42-91FF-1FFA9D7475CF}" type="datetimeFigureOut">
              <a:rPr lang="pl-PL" smtClean="0"/>
              <a:pPr/>
              <a:t>2014-11-06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F9D61-2C0F-49BA-84F2-483B7A32506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288764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D463-BD6D-4E42-91FF-1FFA9D7475CF}" type="datetimeFigureOut">
              <a:rPr lang="pl-PL" smtClean="0"/>
              <a:pPr/>
              <a:t>2014-11-06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F9D61-2C0F-49BA-84F2-483B7A32506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817976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D463-BD6D-4E42-91FF-1FFA9D7475CF}" type="datetimeFigureOut">
              <a:rPr lang="pl-PL" smtClean="0"/>
              <a:pPr/>
              <a:t>2014-11-06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F9D61-2C0F-49BA-84F2-483B7A32506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528262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D463-BD6D-4E42-91FF-1FFA9D7475CF}" type="datetimeFigureOut">
              <a:rPr lang="pl-PL" smtClean="0"/>
              <a:pPr/>
              <a:t>2014-11-06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F9D61-2C0F-49BA-84F2-483B7A32506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365613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D463-BD6D-4E42-91FF-1FFA9D7475CF}" type="datetimeFigureOut">
              <a:rPr lang="pl-PL" smtClean="0"/>
              <a:pPr/>
              <a:t>2014-11-06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F9D61-2C0F-49BA-84F2-483B7A32506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230845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D463-BD6D-4E42-91FF-1FFA9D7475CF}" type="datetimeFigureOut">
              <a:rPr lang="pl-PL" smtClean="0"/>
              <a:pPr/>
              <a:t>2014-11-06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F9D61-2C0F-49BA-84F2-483B7A32506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45545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D463-BD6D-4E42-91FF-1FFA9D7475CF}" type="datetimeFigureOut">
              <a:rPr lang="pl-PL" smtClean="0"/>
              <a:pPr/>
              <a:t>2014-11-06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F9D61-2C0F-49BA-84F2-483B7A32506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609964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D463-BD6D-4E42-91FF-1FFA9D7475CF}" type="datetimeFigureOut">
              <a:rPr lang="pl-PL" smtClean="0"/>
              <a:pPr/>
              <a:t>2014-11-06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F9D61-2C0F-49BA-84F2-483B7A32506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413624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D463-BD6D-4E42-91FF-1FFA9D7475CF}" type="datetimeFigureOut">
              <a:rPr lang="pl-PL" smtClean="0"/>
              <a:pPr/>
              <a:t>2014-11-06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F9D61-2C0F-49BA-84F2-483B7A32506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507862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D463-BD6D-4E42-91FF-1FFA9D7475CF}" type="datetimeFigureOut">
              <a:rPr lang="pl-PL" smtClean="0"/>
              <a:pPr/>
              <a:t>2014-11-06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F9D61-2C0F-49BA-84F2-483B7A32506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695818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4D463-BD6D-4E42-91FF-1FFA9D7475CF}" type="datetimeFigureOut">
              <a:rPr lang="pl-PL" smtClean="0"/>
              <a:pPr/>
              <a:t>2014-11-06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CFF9D61-2C0F-49BA-84F2-483B7A32506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162079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  <p:sldLayoutId id="2147483884" r:id="rId12"/>
    <p:sldLayoutId id="2147483885" r:id="rId13"/>
    <p:sldLayoutId id="2147483886" r:id="rId14"/>
    <p:sldLayoutId id="2147483887" r:id="rId15"/>
    <p:sldLayoutId id="2147483888" r:id="rId16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zeumpilsudski.pl/" TargetMode="External"/><Relationship Id="rId2" Type="http://schemas.openxmlformats.org/officeDocument/2006/relationships/hyperlink" Target="http://www.poland.gov.pl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://pl.wikipedia.org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range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-155897"/>
            <a:ext cx="4464496" cy="483279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31640" y="4668608"/>
            <a:ext cx="5826719" cy="1646302"/>
          </a:xfrm>
        </p:spPr>
        <p:txBody>
          <a:bodyPr/>
          <a:lstStyle/>
          <a:p>
            <a:pPr algn="ctr"/>
            <a:r>
              <a:rPr lang="pl-PL" sz="4000" b="1" dirty="0" smtClean="0"/>
              <a:t>11 LISTOPADA   </a:t>
            </a:r>
            <a:r>
              <a:rPr lang="pl-PL" sz="4800" dirty="0" smtClean="0"/>
              <a:t>NARODOWE ŚWIĘTO NIEPODLEGŁOŚCI</a:t>
            </a:r>
            <a:endParaRPr lang="pl-PL" sz="4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t1.gstatic.com/images?q=tbn:ANd9GcSpLr8wF4DYwFAdDBZFWKitE_3ySUXLtmfe3JcBr3UPGxkr0-u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4581128"/>
            <a:ext cx="4938723" cy="2637271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22530" name="Picture 2" descr="C:\Users\Orange\Desktop\20061111-mapa  polski 1918-mp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078" y="0"/>
            <a:ext cx="6643267" cy="6857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589431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1.gstatic.com/images?q=tbn:ANd9GcSpLr8wF4DYwFAdDBZFWKitE_3ySUXLtmfe3JcBr3UPGxkr0-u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4581128"/>
            <a:ext cx="4719638" cy="252028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Prostokąt 2"/>
          <p:cNvSpPr/>
          <p:nvPr/>
        </p:nvSpPr>
        <p:spPr>
          <a:xfrm>
            <a:off x="179512" y="764704"/>
            <a:ext cx="727280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 smtClean="0"/>
              <a:t>W </a:t>
            </a:r>
            <a:r>
              <a:rPr lang="pl-PL" sz="3200" b="1" dirty="0"/>
              <a:t>latach 1919–1936 rocznice odzyskania niepodległości świętowano w Warszawie jako uroczystości o charakterze </a:t>
            </a:r>
            <a:r>
              <a:rPr lang="pl-PL" sz="3200" b="1" dirty="0" smtClean="0"/>
              <a:t>wojskowym. Dzień </a:t>
            </a:r>
            <a:r>
              <a:rPr lang="pl-PL" sz="3200" b="1" dirty="0"/>
              <a:t>11 listopada ustanowiono świętem narodowym </a:t>
            </a:r>
            <a:r>
              <a:rPr lang="pl-PL" sz="3200" b="1" dirty="0" smtClean="0"/>
              <a:t/>
            </a:r>
            <a:br>
              <a:rPr lang="pl-PL" sz="3200" b="1" dirty="0" smtClean="0"/>
            </a:br>
            <a:r>
              <a:rPr lang="pl-PL" sz="3200" b="1" dirty="0" smtClean="0"/>
              <a:t>w </a:t>
            </a:r>
            <a:r>
              <a:rPr lang="pl-PL" sz="3200" b="1" dirty="0"/>
              <a:t>1937 </a:t>
            </a:r>
            <a:r>
              <a:rPr lang="pl-PL" sz="3200" b="1" dirty="0" smtClean="0"/>
              <a:t>r. </a:t>
            </a:r>
            <a:r>
              <a:rPr lang="pl-PL" sz="3200" b="1" dirty="0"/>
              <a:t>Od roku 1939 do 1989 obchodzenie tego święta było zakazane. Po upadku rządów komunistycznych nabrało </a:t>
            </a:r>
            <a:r>
              <a:rPr lang="pl-PL" sz="3200" b="1" dirty="0" smtClean="0"/>
              <a:t>ono szczególnego </a:t>
            </a:r>
            <a:r>
              <a:rPr lang="pl-PL" sz="3200" b="1" dirty="0"/>
              <a:t>znaczenia.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xmlns="" val="7462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323528" y="345063"/>
            <a:ext cx="7200800" cy="2005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224" rIns="0" bIns="0" anchor="ctr"/>
          <a:lstStyle>
            <a:defPPr>
              <a:defRPr lang="en-GB"/>
            </a:defPPr>
            <a:lvl1pPr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pl-PL" altLang="pl-PL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rPr>
              <a:t>Dzień ten jest dniem wolnym od pracy. Główne obchody, z udziałem najwyższych władz państwowych, odbywają się </a:t>
            </a:r>
            <a:r>
              <a:rPr lang="pl-PL" altLang="pl-PL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rPr>
              <a:t/>
            </a:r>
            <a:br>
              <a:rPr lang="pl-PL" altLang="pl-PL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rPr>
            </a:br>
            <a:r>
              <a:rPr lang="pl-PL" altLang="pl-PL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rPr>
              <a:t>w </a:t>
            </a:r>
            <a:r>
              <a:rPr lang="pl-PL" altLang="pl-PL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rPr>
              <a:t>Warszawie na </a:t>
            </a:r>
            <a:r>
              <a:rPr lang="pl-PL" altLang="pl-PL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rPr>
              <a:t>Placu </a:t>
            </a:r>
            <a:r>
              <a:rPr lang="pl-PL" altLang="pl-PL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rPr>
              <a:t>Józefa Piłsudskiego, przed Grobem Nieznanego Żołnierza</a:t>
            </a:r>
            <a:r>
              <a:rPr lang="pl-PL" altLang="pl-PL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rPr>
              <a:t>.</a:t>
            </a:r>
          </a:p>
        </p:txBody>
      </p:sp>
      <p:pic>
        <p:nvPicPr>
          <p:cNvPr id="5" name="Picture 2" descr="http://t1.gstatic.com/images?q=tbn:ANd9GcSpLr8wF4DYwFAdDBZFWKitE_3ySUXLtmfe3JcBr3UPGxkr0-u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4581128"/>
            <a:ext cx="4719638" cy="252028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7675" y="2571800"/>
            <a:ext cx="5845749" cy="428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27546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671267" y="404664"/>
            <a:ext cx="6206203" cy="805656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Krzyż Niepodległości </a:t>
            </a:r>
            <a:br>
              <a:rPr lang="pl-PL" b="1" dirty="0" smtClean="0">
                <a:solidFill>
                  <a:schemeClr val="tx1"/>
                </a:solidFill>
              </a:rPr>
            </a:br>
            <a:r>
              <a:rPr lang="pl-PL" b="1" dirty="0" smtClean="0">
                <a:solidFill>
                  <a:schemeClr val="tx1"/>
                </a:solidFill>
              </a:rPr>
              <a:t>z mieczami nadawany jest obecnie w zmienionej formie. </a:t>
            </a:r>
            <a:endParaRPr lang="pl-PL" b="1" dirty="0">
              <a:solidFill>
                <a:schemeClr val="tx1"/>
              </a:solidFill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2275731" cy="4037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2" descr="http://t1.gstatic.com/images?q=tbn:ANd9GcSpLr8wF4DYwFAdDBZFWKitE_3ySUXLtmfe3JcBr3UPGxkr0-u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581128"/>
            <a:ext cx="4719638" cy="252028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4098" name="Picture 2" descr="http://upload.wikimedia.org/wikipedia/commons/2/25/POL_Order_Krzyza_Niepodleglosci_II_k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348880"/>
            <a:ext cx="1933575" cy="4286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56935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Bibliografia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tx1"/>
                </a:solidFill>
                <a:hlinkClick r:id="rId2"/>
              </a:rPr>
              <a:t>www.poland.gov.pl</a:t>
            </a:r>
            <a:endParaRPr lang="pl-PL" b="1" dirty="0" smtClean="0">
              <a:solidFill>
                <a:schemeClr val="tx1"/>
              </a:solidFill>
            </a:endParaRPr>
          </a:p>
          <a:p>
            <a:r>
              <a:rPr lang="pl-PL" b="1" dirty="0" smtClean="0">
                <a:solidFill>
                  <a:schemeClr val="tx1"/>
                </a:solidFill>
                <a:hlinkClick r:id="rId3"/>
              </a:rPr>
              <a:t>www.muzeumpilsudski.pl</a:t>
            </a:r>
            <a:endParaRPr lang="pl-PL" b="1" dirty="0" smtClean="0">
              <a:solidFill>
                <a:schemeClr val="tx1"/>
              </a:solidFill>
            </a:endParaRPr>
          </a:p>
          <a:p>
            <a:r>
              <a:rPr lang="pl-PL" b="1" dirty="0">
                <a:solidFill>
                  <a:schemeClr val="tx1"/>
                </a:solidFill>
                <a:hlinkClick r:id="rId4"/>
              </a:rPr>
              <a:t>http://</a:t>
            </a:r>
            <a:r>
              <a:rPr lang="pl-PL" b="1" dirty="0" smtClean="0">
                <a:solidFill>
                  <a:schemeClr val="tx1"/>
                </a:solidFill>
                <a:hlinkClick r:id="rId4"/>
              </a:rPr>
              <a:t>pl.wikipedia.org</a:t>
            </a:r>
            <a:endParaRPr lang="pl-PL" b="1" dirty="0" smtClean="0">
              <a:solidFill>
                <a:schemeClr val="tx1"/>
              </a:solidFill>
            </a:endParaRPr>
          </a:p>
          <a:p>
            <a:endParaRPr lang="pl-PL" b="1" dirty="0" smtClean="0">
              <a:solidFill>
                <a:schemeClr val="tx1"/>
              </a:solidFill>
            </a:endParaRPr>
          </a:p>
          <a:p>
            <a:endParaRPr lang="pl-PL" b="1" dirty="0" smtClean="0">
              <a:solidFill>
                <a:schemeClr val="tx1"/>
              </a:solidFill>
            </a:endParaRPr>
          </a:p>
        </p:txBody>
      </p:sp>
      <p:pic>
        <p:nvPicPr>
          <p:cNvPr id="4" name="Picture 2" descr="http://t1.gstatic.com/images?q=tbn:ANd9GcSpLr8wF4DYwFAdDBZFWKitE_3ySUXLtmfe3JcBr3UPGxkr0-u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4581128"/>
            <a:ext cx="4938723" cy="2637271"/>
          </a:xfrm>
          <a:prstGeom prst="rect">
            <a:avLst/>
          </a:prstGeom>
          <a:noFill/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xmlns="" val="1108995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75656" y="3789040"/>
            <a:ext cx="6347713" cy="1320800"/>
          </a:xfrm>
        </p:spPr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Dziękujemy za uwagę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4" name="Picture 2" descr="http://t1.gstatic.com/images?q=tbn:ANd9GcSpLr8wF4DYwFAdDBZFWKitE_3ySUXLtmfe3JcBr3UPGxkr0-u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4581128"/>
            <a:ext cx="4938723" cy="2637271"/>
          </a:xfrm>
          <a:prstGeom prst="rect">
            <a:avLst/>
          </a:prstGeom>
          <a:noFill/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xmlns="" val="2819671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0" y="1124744"/>
            <a:ext cx="8496944" cy="6322714"/>
          </a:xfrm>
        </p:spPr>
        <p:txBody>
          <a:bodyPr>
            <a:normAutofit/>
          </a:bodyPr>
          <a:lstStyle/>
          <a:p>
            <a:pPr algn="ctr"/>
            <a:r>
              <a:rPr lang="pl-PL" sz="4000" b="1" u="sng" dirty="0" smtClean="0">
                <a:solidFill>
                  <a:schemeClr val="tx1"/>
                </a:solidFill>
              </a:rPr>
              <a:t>Narodowe Święto Niepodległości</a:t>
            </a:r>
            <a:r>
              <a:rPr lang="pl-PL" sz="4000" b="1" dirty="0" smtClean="0">
                <a:solidFill>
                  <a:schemeClr val="tx1"/>
                </a:solidFill>
              </a:rPr>
              <a:t/>
            </a:r>
            <a:br>
              <a:rPr lang="pl-PL" sz="4000" b="1" dirty="0" smtClean="0">
                <a:solidFill>
                  <a:schemeClr val="tx1"/>
                </a:solidFill>
              </a:rPr>
            </a:br>
            <a:r>
              <a:rPr lang="pl-PL" sz="4000" b="1" dirty="0" smtClean="0">
                <a:solidFill>
                  <a:schemeClr val="tx1"/>
                </a:solidFill>
              </a:rPr>
              <a:t>jest najważniejszym polskim świętem państwowym. </a:t>
            </a:r>
            <a:br>
              <a:rPr lang="pl-PL" sz="4000" b="1" dirty="0" smtClean="0">
                <a:solidFill>
                  <a:schemeClr val="tx1"/>
                </a:solidFill>
              </a:rPr>
            </a:br>
            <a:r>
              <a:rPr lang="pl-PL" sz="4000" b="1" dirty="0" smtClean="0">
                <a:solidFill>
                  <a:schemeClr val="tx1"/>
                </a:solidFill>
              </a:rPr>
              <a:t>11 listopada 1918 roku </a:t>
            </a:r>
            <a:br>
              <a:rPr lang="pl-PL" sz="4000" b="1" dirty="0" smtClean="0">
                <a:solidFill>
                  <a:schemeClr val="tx1"/>
                </a:solidFill>
              </a:rPr>
            </a:br>
            <a:r>
              <a:rPr lang="pl-PL" sz="4000" b="1" dirty="0" smtClean="0">
                <a:solidFill>
                  <a:schemeClr val="tx1"/>
                </a:solidFill>
              </a:rPr>
              <a:t>- po 123 latach niewoli –</a:t>
            </a:r>
            <a:br>
              <a:rPr lang="pl-PL" sz="4000" b="1" dirty="0" smtClean="0">
                <a:solidFill>
                  <a:schemeClr val="tx1"/>
                </a:solidFill>
              </a:rPr>
            </a:br>
            <a:r>
              <a:rPr lang="pl-PL" sz="4000" b="1" dirty="0" smtClean="0">
                <a:solidFill>
                  <a:schemeClr val="tx1"/>
                </a:solidFill>
              </a:rPr>
              <a:t>Polska odzyskała niepodległość. </a:t>
            </a:r>
            <a:r>
              <a:rPr lang="pl-PL" sz="2800" b="1" dirty="0" smtClean="0">
                <a:solidFill>
                  <a:schemeClr val="tx1"/>
                </a:solidFill>
              </a:rPr>
              <a:t/>
            </a:r>
            <a:br>
              <a:rPr lang="pl-PL" sz="2800" b="1" dirty="0" smtClean="0">
                <a:solidFill>
                  <a:schemeClr val="tx1"/>
                </a:solidFill>
              </a:rPr>
            </a:br>
            <a:r>
              <a:rPr lang="pl-PL" sz="2700" dirty="0" smtClean="0">
                <a:solidFill>
                  <a:schemeClr val="tx1"/>
                </a:solidFill>
              </a:rPr>
              <a:t/>
            </a:r>
            <a:br>
              <a:rPr lang="pl-PL" sz="2700" dirty="0" smtClean="0">
                <a:solidFill>
                  <a:schemeClr val="tx1"/>
                </a:solidFill>
              </a:rPr>
            </a:br>
            <a:r>
              <a:rPr lang="pl-PL" sz="2700" dirty="0" smtClean="0">
                <a:solidFill>
                  <a:schemeClr val="tx1"/>
                </a:solidFill>
              </a:rPr>
              <a:t>                                      </a:t>
            </a:r>
            <a:r>
              <a:rPr lang="pl-PL" dirty="0" smtClean="0">
                <a:solidFill>
                  <a:schemeClr val="tx1"/>
                </a:solidFill>
              </a:rPr>
              <a:t/>
            </a:r>
            <a:br>
              <a:rPr lang="pl-PL" dirty="0" smtClean="0">
                <a:solidFill>
                  <a:schemeClr val="tx1"/>
                </a:solidFill>
              </a:rPr>
            </a:b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5" name="Picture 2" descr="http://t1.gstatic.com/images?q=tbn:ANd9GcSpLr8wF4DYwFAdDBZFWKitE_3ySUXLtmfe3JcBr3UPGxkr0-u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555673"/>
            <a:ext cx="4125038" cy="2303523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395536" y="908720"/>
            <a:ext cx="69127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/>
              <a:t>	Polacy wywalczyli wolność po okresie </a:t>
            </a:r>
            <a:r>
              <a:rPr lang="pl-PL" sz="2800" b="1" dirty="0"/>
              <a:t>rozbiorów, dokonanych przez Austrię, Prusy i </a:t>
            </a:r>
            <a:r>
              <a:rPr lang="pl-PL" sz="2800" b="1" dirty="0" smtClean="0"/>
              <a:t>Rosję w latach </a:t>
            </a:r>
            <a:br>
              <a:rPr lang="pl-PL" sz="2800" b="1" dirty="0" smtClean="0"/>
            </a:br>
            <a:r>
              <a:rPr lang="pl-PL" sz="2800" b="1" dirty="0" smtClean="0"/>
              <a:t>1772-1795,  powstaniach narodowych</a:t>
            </a:r>
            <a:r>
              <a:rPr lang="pl-PL" sz="2800" b="1" dirty="0"/>
              <a:t> </a:t>
            </a:r>
            <a:r>
              <a:rPr lang="pl-PL" sz="2800" b="1" dirty="0" smtClean="0"/>
              <a:t>i</a:t>
            </a:r>
            <a:r>
              <a:rPr lang="pl-PL" sz="2800" b="1" dirty="0"/>
              <a:t>  zmaganiach na różnych </a:t>
            </a:r>
            <a:r>
              <a:rPr lang="pl-PL" sz="2800" b="1" dirty="0" smtClean="0"/>
              <a:t>frontach. Dokonali </a:t>
            </a:r>
            <a:r>
              <a:rPr lang="pl-PL" sz="2800" b="1" dirty="0"/>
              <a:t>tego dzięki swej niezłomności, patriotyzmowi i bohaterstwu. Ogromną rolę w odzyskaniu niepodległości odegrał pierwszy Marszałek Polski – Józef Piłsudski</a:t>
            </a:r>
            <a:r>
              <a:rPr lang="pl-PL" sz="2800" b="1" dirty="0" smtClean="0"/>
              <a:t>.</a:t>
            </a:r>
          </a:p>
          <a:p>
            <a:pPr algn="just"/>
            <a:r>
              <a:rPr lang="pl-PL" sz="2800" b="1" dirty="0" smtClean="0"/>
              <a:t> </a:t>
            </a:r>
            <a:r>
              <a:rPr lang="pl-PL" sz="2800" b="1" dirty="0"/>
              <a:t/>
            </a:r>
            <a:br>
              <a:rPr lang="pl-PL" sz="2800" b="1" dirty="0"/>
            </a:br>
            <a:endParaRPr lang="pl-PL" sz="2800" dirty="0"/>
          </a:p>
        </p:txBody>
      </p:sp>
      <p:pic>
        <p:nvPicPr>
          <p:cNvPr id="5" name="Picture 2" descr="http://t1.gstatic.com/images?q=tbn:ANd9GcSpLr8wF4DYwFAdDBZFWKitE_3ySUXLtmfe3JcBr3UPGxkr0-u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581128"/>
            <a:ext cx="4176464" cy="2675750"/>
          </a:xfrm>
          <a:prstGeom prst="rect">
            <a:avLst/>
          </a:prstGeom>
          <a:noFill/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xmlns="" val="2453000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9931" y="301177"/>
            <a:ext cx="7488832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Józef Piłsudski przybył do Warszawy </a:t>
            </a:r>
            <a:br>
              <a:rPr lang="pl-PL" b="1" dirty="0" smtClean="0">
                <a:solidFill>
                  <a:schemeClr val="tx1"/>
                </a:solidFill>
              </a:rPr>
            </a:br>
            <a:r>
              <a:rPr lang="pl-PL" b="1" dirty="0" smtClean="0">
                <a:solidFill>
                  <a:schemeClr val="tx1"/>
                </a:solidFill>
              </a:rPr>
              <a:t>10 listopada 1918 roku, zwolniony </a:t>
            </a:r>
            <a:br>
              <a:rPr lang="pl-PL" b="1" dirty="0" smtClean="0">
                <a:solidFill>
                  <a:schemeClr val="tx1"/>
                </a:solidFill>
              </a:rPr>
            </a:br>
            <a:r>
              <a:rPr lang="pl-PL" b="1" dirty="0" smtClean="0">
                <a:solidFill>
                  <a:schemeClr val="tx1"/>
                </a:solidFill>
              </a:rPr>
              <a:t>z </a:t>
            </a:r>
            <a:r>
              <a:rPr lang="pl-PL" b="1" dirty="0">
                <a:solidFill>
                  <a:schemeClr val="tx1"/>
                </a:solidFill>
              </a:rPr>
              <a:t>więzienia w </a:t>
            </a:r>
            <a:r>
              <a:rPr lang="pl-PL" b="1" dirty="0" smtClean="0">
                <a:solidFill>
                  <a:schemeClr val="tx1"/>
                </a:solidFill>
              </a:rPr>
              <a:t>Magdeburgu.</a:t>
            </a:r>
            <a:r>
              <a:rPr lang="pl-PL" b="1" dirty="0">
                <a:solidFill>
                  <a:schemeClr val="tx1"/>
                </a:solidFill>
              </a:rPr>
              <a:t/>
            </a:r>
            <a:br>
              <a:rPr lang="pl-PL" b="1" dirty="0">
                <a:solidFill>
                  <a:schemeClr val="tx1"/>
                </a:solidFill>
              </a:rPr>
            </a:br>
            <a:endParaRPr lang="pl-PL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http://t1.gstatic.com/images?q=tbn:ANd9GcSpLr8wF4DYwFAdDBZFWKitE_3ySUXLtmfe3JcBr3UPGxkr0-u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4581128"/>
            <a:ext cx="4938723" cy="2637271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026" name="Picture 2" descr="http://www.muzeumpilsudski.pl/sites/default/files/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368" y="1917991"/>
            <a:ext cx="6768752" cy="4940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74296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t1.gstatic.com/images?q=tbn:ANd9GcSpLr8wF4DYwFAdDBZFWKitE_3ySUXLtmfe3JcBr3UPGxkr0-u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4581128"/>
            <a:ext cx="4938723" cy="2637271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1124744"/>
            <a:ext cx="7130753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Dekretem z 11listopada 1918 roku przekazano władzę nad wojskiem Józefowi Piłsudskiemu. W tym samym dniu, pokonani przez ententę Niemcy przyjęli warunki zawieszenia broni. Rozpoczęło się również rozbrajanie wojsk niemieckich w Warszawie – Polska odzyskała niepodległość!</a:t>
            </a:r>
            <a:endParaRPr lang="pl-PL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5786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5661248"/>
            <a:ext cx="4752528" cy="720080"/>
          </a:xfrm>
        </p:spPr>
        <p:txBody>
          <a:bodyPr>
            <a:noAutofit/>
          </a:bodyPr>
          <a:lstStyle/>
          <a:p>
            <a:pPr algn="ctr"/>
            <a:r>
              <a:rPr lang="pl-PL" sz="2800" b="1" dirty="0" smtClean="0">
                <a:solidFill>
                  <a:schemeClr val="tx1"/>
                </a:solidFill>
              </a:rPr>
              <a:t>Józef Piłsudski </a:t>
            </a:r>
            <a:br>
              <a:rPr lang="pl-PL" sz="2800" b="1" dirty="0" smtClean="0">
                <a:solidFill>
                  <a:schemeClr val="tx1"/>
                </a:solidFill>
              </a:rPr>
            </a:br>
            <a:r>
              <a:rPr lang="pl-PL" sz="2800" b="1" dirty="0" smtClean="0">
                <a:solidFill>
                  <a:schemeClr val="tx1"/>
                </a:solidFill>
              </a:rPr>
              <a:t>dokonuje przeglądu wojsk</a:t>
            </a:r>
            <a:endParaRPr lang="pl-PL" sz="2800" b="1" dirty="0">
              <a:solidFill>
                <a:schemeClr val="tx1"/>
              </a:solidFill>
            </a:endParaRPr>
          </a:p>
        </p:txBody>
      </p:sp>
      <p:pic>
        <p:nvPicPr>
          <p:cNvPr id="17410" name="Picture 2" descr="C:\Users\Orange\Desktop\bil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04"/>
            <a:ext cx="9144000" cy="5688632"/>
          </a:xfrm>
          <a:prstGeom prst="ellipse">
            <a:avLst/>
          </a:prstGeom>
          <a:noFill/>
        </p:spPr>
      </p:pic>
      <p:pic>
        <p:nvPicPr>
          <p:cNvPr id="4" name="Picture 2" descr="http://t1.gstatic.com/images?q=tbn:ANd9GcSpLr8wF4DYwFAdDBZFWKitE_3ySUXLtmfe3JcBr3UPGxkr0-u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581128"/>
            <a:ext cx="4938723" cy="2637271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76056" y="3068960"/>
            <a:ext cx="2602632" cy="1143000"/>
          </a:xfrm>
        </p:spPr>
        <p:txBody>
          <a:bodyPr>
            <a:noAutofit/>
          </a:bodyPr>
          <a:lstStyle/>
          <a:p>
            <a:r>
              <a:rPr lang="pl-PL" sz="2400" b="1" dirty="0" smtClean="0">
                <a:solidFill>
                  <a:schemeClr val="tx1"/>
                </a:solidFill>
              </a:rPr>
              <a:t>Marszałek Polski </a:t>
            </a:r>
            <a:br>
              <a:rPr lang="pl-PL" sz="2400" b="1" dirty="0" smtClean="0">
                <a:solidFill>
                  <a:schemeClr val="tx1"/>
                </a:solidFill>
              </a:rPr>
            </a:br>
            <a:r>
              <a:rPr lang="pl-PL" sz="2400" b="1" dirty="0" smtClean="0">
                <a:solidFill>
                  <a:schemeClr val="tx1"/>
                </a:solidFill>
              </a:rPr>
              <a:t>Józef Piłsudski na swoim koniu -Kasztance</a:t>
            </a:r>
            <a:endParaRPr lang="pl-PL" sz="2400" b="1" dirty="0">
              <a:solidFill>
                <a:schemeClr val="tx1"/>
              </a:solidFill>
            </a:endParaRPr>
          </a:p>
        </p:txBody>
      </p:sp>
      <p:pic>
        <p:nvPicPr>
          <p:cNvPr id="4" name="Obraz 3" descr="C:\Users\Orange\Desktop\kossakw_pilsudsk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4521625" cy="5616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http://t1.gstatic.com/images?q=tbn:ANd9GcSpLr8wF4DYwFAdDBZFWKitE_3ySUXLtmfe3JcBr3UPGxkr0-u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581128"/>
            <a:ext cx="4938723" cy="2637271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9" y="332656"/>
            <a:ext cx="8114464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Ogromne zasługi dla sprawy polskiej </a:t>
            </a:r>
            <a:br>
              <a:rPr lang="pl-PL" b="1" dirty="0" smtClean="0">
                <a:solidFill>
                  <a:schemeClr val="tx1"/>
                </a:solidFill>
              </a:rPr>
            </a:br>
            <a:r>
              <a:rPr lang="pl-PL" b="1" dirty="0" smtClean="0">
                <a:solidFill>
                  <a:schemeClr val="tx1"/>
                </a:solidFill>
              </a:rPr>
              <a:t>miał również Roman Dmowski oraz </a:t>
            </a:r>
            <a:br>
              <a:rPr lang="pl-PL" b="1" dirty="0" smtClean="0">
                <a:solidFill>
                  <a:schemeClr val="tx1"/>
                </a:solidFill>
              </a:rPr>
            </a:br>
            <a:r>
              <a:rPr lang="pl-PL" b="1" dirty="0" smtClean="0">
                <a:solidFill>
                  <a:schemeClr val="tx1"/>
                </a:solidFill>
              </a:rPr>
              <a:t>Ignacy Jan Paderewski</a:t>
            </a:r>
            <a:endParaRPr lang="pl-PL" b="1" dirty="0">
              <a:solidFill>
                <a:schemeClr val="tx1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2060848"/>
            <a:ext cx="3311096" cy="4162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2204864"/>
            <a:ext cx="2952328" cy="4436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http://t1.gstatic.com/images?q=tbn:ANd9GcSpLr8wF4DYwFAdDBZFWKitE_3ySUXLtmfe3JcBr3UPGxkr0-u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4581128"/>
            <a:ext cx="4938723" cy="2637271"/>
          </a:xfrm>
          <a:prstGeom prst="rect">
            <a:avLst/>
          </a:prstGeom>
          <a:noFill/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xmlns="" val="992489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6347714" cy="1320800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solidFill>
                  <a:schemeClr val="tx1"/>
                </a:solidFill>
              </a:rPr>
              <a:t>Józef Piłsudski i Ignacy Jan Paderewski w Warszawie</a:t>
            </a:r>
            <a:endParaRPr lang="pl-PL" sz="28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http://t1.gstatic.com/images?q=tbn:ANd9GcSpLr8wF4DYwFAdDBZFWKitE_3ySUXLtmfe3JcBr3UPGxkr0-u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4581128"/>
            <a:ext cx="4938723" cy="2637271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2050" name="Picture 2" descr="http://eszkola.pl/img/galleries/thumb/home/Jozef_Pilsudski_Ignacy_Paderewsk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7311268" cy="501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3654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Pomarańczowoczerwon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Fas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264</TotalTime>
  <Words>120</Words>
  <Application>Microsoft Office PowerPoint</Application>
  <PresentationFormat>Pokaz na ekranie (4:3)</PresentationFormat>
  <Paragraphs>18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Faseta</vt:lpstr>
      <vt:lpstr>11 LISTOPADA   NARODOWE ŚWIĘTO NIEPODLEGŁOŚCI</vt:lpstr>
      <vt:lpstr>Narodowe Święto Niepodległości jest najważniejszym polskim świętem państwowym.  11 listopada 1918 roku  - po 123 latach niewoli – Polska odzyskała niepodległość.                                          </vt:lpstr>
      <vt:lpstr>Slajd 3</vt:lpstr>
      <vt:lpstr>Józef Piłsudski przybył do Warszawy  10 listopada 1918 roku, zwolniony  z więzienia w Magdeburgu. </vt:lpstr>
      <vt:lpstr>Dekretem z 11listopada 1918 roku przekazano władzę nad wojskiem Józefowi Piłsudskiemu. W tym samym dniu, pokonani przez ententę Niemcy przyjęli warunki zawieszenia broni. Rozpoczęło się również rozbrajanie wojsk niemieckich w Warszawie – Polska odzyskała niepodległość!</vt:lpstr>
      <vt:lpstr>Józef Piłsudski  dokonuje przeglądu wojsk</vt:lpstr>
      <vt:lpstr>Marszałek Polski  Józef Piłsudski na swoim koniu -Kasztance</vt:lpstr>
      <vt:lpstr>Ogromne zasługi dla sprawy polskiej  miał również Roman Dmowski oraz  Ignacy Jan Paderewski</vt:lpstr>
      <vt:lpstr>Józef Piłsudski i Ignacy Jan Paderewski w Warszawie</vt:lpstr>
      <vt:lpstr>Slajd 10</vt:lpstr>
      <vt:lpstr>Slajd 11</vt:lpstr>
      <vt:lpstr>Slajd 12</vt:lpstr>
      <vt:lpstr>Krzyż Niepodległości  z mieczami nadawany jest obecnie w zmienionej formie. </vt:lpstr>
      <vt:lpstr>Bibliografia</vt:lpstr>
      <vt:lpstr>Dziękujemy za uwagę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Orange</dc:creator>
  <cp:lastModifiedBy>Leon Konieczny</cp:lastModifiedBy>
  <cp:revision>25</cp:revision>
  <dcterms:created xsi:type="dcterms:W3CDTF">2012-10-31T20:55:36Z</dcterms:created>
  <dcterms:modified xsi:type="dcterms:W3CDTF">2014-11-05T23:09:16Z</dcterms:modified>
</cp:coreProperties>
</file>