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9999"/>
    <a:srgbClr val="FFFF66"/>
    <a:srgbClr val="006699"/>
    <a:srgbClr val="FF0000"/>
    <a:srgbClr val="292929"/>
    <a:srgbClr val="00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A4423-1327-4193-B165-F5FF2872F71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59BB2-844D-4F59-9EF5-85E55D4149A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6C42D-5D56-4DF0-88BE-5D356779513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2E39F-44A1-4BE6-B5E1-22FB0B863EF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E61CC-8980-4454-81A2-9D8CFEA856E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A3B7E-B71D-41C7-B243-B1EFBBA267D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F9257-14B2-447E-A14F-F27CAA10E21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8FDB3-1082-4358-80C9-D98BEB557C7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01809-9FD0-4FEB-BFC7-41D6EFDBA2A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0B8E4-849B-4544-911F-12BDAF9734E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A81D2-A2C3-4FC7-A0F9-01C3B3B6B55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12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42EE60-38D2-4A04-B20C-376B0639AF2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50000">
              <a:srgbClr val="006699">
                <a:gamma/>
                <a:shade val="46275"/>
                <a:invGamma/>
              </a:srgbClr>
            </a:gs>
            <a:gs pos="100000">
              <a:srgbClr val="00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188913"/>
            <a:ext cx="5616575" cy="1470025"/>
          </a:xfrm>
        </p:spPr>
        <p:txBody>
          <a:bodyPr/>
          <a:lstStyle/>
          <a:p>
            <a:r>
              <a:rPr lang="pl-PL" sz="2400">
                <a:solidFill>
                  <a:schemeClr val="bg1"/>
                </a:solidFill>
                <a:latin typeface="Ravie" pitchFamily="82" charset="0"/>
              </a:rPr>
              <a:t>Szkoła Podstawowa </a:t>
            </a:r>
            <a:br>
              <a:rPr lang="pl-PL" sz="2400">
                <a:solidFill>
                  <a:schemeClr val="bg1"/>
                </a:solidFill>
                <a:latin typeface="Ravie" pitchFamily="82" charset="0"/>
              </a:rPr>
            </a:br>
            <a:r>
              <a:rPr lang="pl-PL" sz="2400">
                <a:solidFill>
                  <a:schemeClr val="bg1"/>
                </a:solidFill>
                <a:latin typeface="Ravie" pitchFamily="82" charset="0"/>
              </a:rPr>
              <a:t>nr 61 w Poznaniu</a:t>
            </a:r>
            <a:br>
              <a:rPr lang="pl-PL" sz="2400">
                <a:solidFill>
                  <a:schemeClr val="bg1"/>
                </a:solidFill>
                <a:latin typeface="Ravie" pitchFamily="82" charset="0"/>
              </a:rPr>
            </a:br>
            <a:r>
              <a:rPr lang="pl-PL" sz="2400">
                <a:solidFill>
                  <a:schemeClr val="bg1"/>
                </a:solidFill>
                <a:latin typeface="Ravie" pitchFamily="82" charset="0"/>
              </a:rPr>
              <a:t/>
            </a:r>
            <a:br>
              <a:rPr lang="pl-PL" sz="2400">
                <a:solidFill>
                  <a:schemeClr val="bg1"/>
                </a:solidFill>
                <a:latin typeface="Ravie" pitchFamily="82" charset="0"/>
              </a:rPr>
            </a:br>
            <a:r>
              <a:rPr lang="pl-PL" sz="2400">
                <a:solidFill>
                  <a:schemeClr val="bg1"/>
                </a:solidFill>
                <a:latin typeface="Ravie" pitchFamily="82" charset="0"/>
              </a:rPr>
              <a:t>Klasa IIIa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6237288"/>
            <a:ext cx="6400800" cy="476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1800">
                <a:solidFill>
                  <a:schemeClr val="bg1"/>
                </a:solidFill>
                <a:latin typeface="Ravie" pitchFamily="82" charset="0"/>
              </a:rPr>
              <a:t>Wychowawca klasy: Justyna Pasternak</a:t>
            </a:r>
          </a:p>
        </p:txBody>
      </p:sp>
      <p:pic>
        <p:nvPicPr>
          <p:cNvPr id="2052" name="Picture 4" descr="1150205_509830642435266_1729462950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376488" cy="1917700"/>
          </a:xfrm>
          <a:prstGeom prst="rect">
            <a:avLst/>
          </a:prstGeom>
          <a:noFill/>
        </p:spPr>
      </p:pic>
      <p:pic>
        <p:nvPicPr>
          <p:cNvPr id="2053" name="Picture 5" descr="DSC007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00213"/>
            <a:ext cx="5832475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Widziałam koteczka…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651500" y="479742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może rybkę?</a:t>
            </a:r>
          </a:p>
        </p:txBody>
      </p:sp>
      <p:pic>
        <p:nvPicPr>
          <p:cNvPr id="11270" name="Picture 6" descr="DSC006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60350"/>
            <a:ext cx="5689600" cy="3792538"/>
          </a:xfrm>
          <a:prstGeom prst="rect">
            <a:avLst/>
          </a:prstGeom>
          <a:noFill/>
        </p:spPr>
      </p:pic>
      <p:pic>
        <p:nvPicPr>
          <p:cNvPr id="11271" name="Picture 7" descr="DSC006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57563"/>
            <a:ext cx="4656138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Aż się chce jeść.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292725" y="5373688"/>
            <a:ext cx="172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Albo uciekać.</a:t>
            </a:r>
          </a:p>
        </p:txBody>
      </p:sp>
      <p:pic>
        <p:nvPicPr>
          <p:cNvPr id="12294" name="Picture 6" descr="DSC006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0350"/>
            <a:ext cx="5938838" cy="3959225"/>
          </a:xfrm>
          <a:prstGeom prst="rect">
            <a:avLst/>
          </a:prstGeom>
          <a:noFill/>
        </p:spPr>
      </p:pic>
      <p:pic>
        <p:nvPicPr>
          <p:cNvPr id="12295" name="Picture 7" descr="DSC00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789363"/>
            <a:ext cx="3984625" cy="265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Angry birds i inni.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51500" y="479742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pl-PL" sz="24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3318" name="Picture 6" descr="DSC006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0350"/>
            <a:ext cx="5399088" cy="3600450"/>
          </a:xfrm>
          <a:prstGeom prst="rect">
            <a:avLst/>
          </a:prstGeom>
          <a:noFill/>
        </p:spPr>
      </p:pic>
      <p:pic>
        <p:nvPicPr>
          <p:cNvPr id="13319" name="Picture 7" descr="DSC006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644900"/>
            <a:ext cx="4338638" cy="2892425"/>
          </a:xfrm>
          <a:prstGeom prst="rect">
            <a:avLst/>
          </a:prstGeom>
          <a:noFill/>
        </p:spPr>
      </p:pic>
      <p:pic>
        <p:nvPicPr>
          <p:cNvPr id="13320" name="Picture 8" descr="DSC006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57338"/>
            <a:ext cx="2570163" cy="1712912"/>
          </a:xfrm>
          <a:prstGeom prst="rect">
            <a:avLst/>
          </a:prstGeom>
          <a:noFill/>
        </p:spPr>
      </p:pic>
      <p:pic>
        <p:nvPicPr>
          <p:cNvPr id="13321" name="Picture 9" descr="DSC006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221163"/>
            <a:ext cx="3576638" cy="238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DSC00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765175"/>
            <a:ext cx="3419475" cy="2279650"/>
          </a:xfrm>
          <a:prstGeom prst="rect">
            <a:avLst/>
          </a:prstGeom>
          <a:noFill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16013" y="188913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Kreatywność nie znała granic.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651500" y="4797425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 proste też nie.</a:t>
            </a:r>
          </a:p>
        </p:txBody>
      </p:sp>
      <p:pic>
        <p:nvPicPr>
          <p:cNvPr id="14342" name="Picture 6" descr="DSC00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3933825" cy="2632075"/>
          </a:xfrm>
          <a:prstGeom prst="rect">
            <a:avLst/>
          </a:prstGeom>
          <a:noFill/>
        </p:spPr>
      </p:pic>
      <p:pic>
        <p:nvPicPr>
          <p:cNvPr id="14343" name="Picture 7" descr="DSC006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484313"/>
            <a:ext cx="3146425" cy="2097087"/>
          </a:xfrm>
          <a:prstGeom prst="rect">
            <a:avLst/>
          </a:prstGeom>
          <a:noFill/>
        </p:spPr>
      </p:pic>
      <p:pic>
        <p:nvPicPr>
          <p:cNvPr id="14344" name="Picture 8" descr="DSC006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141663"/>
            <a:ext cx="3529013" cy="2354262"/>
          </a:xfrm>
          <a:prstGeom prst="rect">
            <a:avLst/>
          </a:prstGeom>
          <a:noFill/>
        </p:spPr>
      </p:pic>
      <p:pic>
        <p:nvPicPr>
          <p:cNvPr id="14345" name="Picture 9" descr="DSC006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717925"/>
            <a:ext cx="4013200" cy="267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2736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Własnoręcznie zrobione smakowało wyśmienicie.</a:t>
            </a:r>
          </a:p>
        </p:txBody>
      </p:sp>
      <p:pic>
        <p:nvPicPr>
          <p:cNvPr id="15366" name="Picture 6" descr="DSC00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8913"/>
            <a:ext cx="5091113" cy="3394075"/>
          </a:xfrm>
          <a:prstGeom prst="rect">
            <a:avLst/>
          </a:prstGeom>
          <a:noFill/>
        </p:spPr>
      </p:pic>
      <p:pic>
        <p:nvPicPr>
          <p:cNvPr id="15367" name="Picture 7" descr="DSC007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89138"/>
            <a:ext cx="4911725" cy="3275012"/>
          </a:xfrm>
          <a:prstGeom prst="rect">
            <a:avLst/>
          </a:prstGeom>
          <a:noFill/>
        </p:spPr>
      </p:pic>
      <p:pic>
        <p:nvPicPr>
          <p:cNvPr id="15368" name="Picture 8" descr="DSC007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05263"/>
            <a:ext cx="3875087" cy="258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Mamy nadzieję, że tak smaczne lekcje będą częściej!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56325" y="623728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Pozdrawiamy!</a:t>
            </a:r>
          </a:p>
        </p:txBody>
      </p:sp>
      <p:pic>
        <p:nvPicPr>
          <p:cNvPr id="16390" name="Picture 6" descr="DSC006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36613"/>
            <a:ext cx="7847012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SC00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8913"/>
            <a:ext cx="5545138" cy="3697287"/>
          </a:xfrm>
          <a:prstGeom prst="rect">
            <a:avLst/>
          </a:prstGeom>
          <a:noFill/>
        </p:spPr>
      </p:pic>
      <p:pic>
        <p:nvPicPr>
          <p:cNvPr id="3079" name="Picture 7" descr="DSC005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284538"/>
            <a:ext cx="5018087" cy="3344862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850" y="1268413"/>
            <a:ext cx="273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Nasze kochane Mamy pomagały jak umiały ...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59563" y="5157788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… ale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67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Jak wiadomo najlepiej radzimy sobie sami!</a:t>
            </a:r>
          </a:p>
        </p:txBody>
      </p:sp>
      <p:pic>
        <p:nvPicPr>
          <p:cNvPr id="4102" name="Picture 6" descr="DSC005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33375"/>
            <a:ext cx="4370387" cy="2914650"/>
          </a:xfrm>
          <a:prstGeom prst="rect">
            <a:avLst/>
          </a:prstGeom>
          <a:noFill/>
        </p:spPr>
      </p:pic>
      <p:pic>
        <p:nvPicPr>
          <p:cNvPr id="4105" name="Picture 9" descr="DSC005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4313"/>
            <a:ext cx="4225925" cy="2817812"/>
          </a:xfrm>
          <a:prstGeom prst="rect">
            <a:avLst/>
          </a:prstGeom>
          <a:noFill/>
        </p:spPr>
      </p:pic>
      <p:pic>
        <p:nvPicPr>
          <p:cNvPr id="4103" name="Picture 7" descr="DSC005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429000"/>
            <a:ext cx="4679950" cy="311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9388" y="549275"/>
            <a:ext cx="2736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Skomplikowane narzędzia nie są dla nas żadną tajemnicą.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651500" y="4797425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Te proste też nie.</a:t>
            </a:r>
          </a:p>
        </p:txBody>
      </p:sp>
      <p:pic>
        <p:nvPicPr>
          <p:cNvPr id="5126" name="Picture 6" descr="DSC005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60350"/>
            <a:ext cx="5883275" cy="3922713"/>
          </a:xfrm>
          <a:prstGeom prst="rect">
            <a:avLst/>
          </a:prstGeom>
          <a:noFill/>
        </p:spPr>
      </p:pic>
      <p:pic>
        <p:nvPicPr>
          <p:cNvPr id="5127" name="Picture 7" descr="DSC005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89313"/>
            <a:ext cx="4897438" cy="326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8" y="981075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Najfajniejsze było...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940425" y="4868863"/>
            <a:ext cx="2808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Wyjadanie! </a:t>
            </a:r>
          </a:p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znaczy próbowanie!</a:t>
            </a:r>
          </a:p>
        </p:txBody>
      </p:sp>
      <p:pic>
        <p:nvPicPr>
          <p:cNvPr id="6150" name="Picture 6" descr="DSC00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60350"/>
            <a:ext cx="5832475" cy="3887788"/>
          </a:xfrm>
          <a:prstGeom prst="rect">
            <a:avLst/>
          </a:prstGeom>
          <a:noFill/>
        </p:spPr>
      </p:pic>
      <p:pic>
        <p:nvPicPr>
          <p:cNvPr id="6151" name="Picture 7" descr="DSC005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5761037" cy="384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273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Poziom przygotowania uczestników...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651500" y="4797425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Był wyższy niż w Master Chef…</a:t>
            </a:r>
          </a:p>
        </p:txBody>
      </p:sp>
      <p:pic>
        <p:nvPicPr>
          <p:cNvPr id="7174" name="Picture 6" descr="DSC005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8913"/>
            <a:ext cx="5738813" cy="3825875"/>
          </a:xfrm>
          <a:prstGeom prst="rect">
            <a:avLst/>
          </a:prstGeom>
          <a:noFill/>
        </p:spPr>
      </p:pic>
      <p:pic>
        <p:nvPicPr>
          <p:cNvPr id="7175" name="Picture 7" descr="DSC005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68638"/>
            <a:ext cx="5184775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3024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Każdy ma swoją unikalną metodę.</a:t>
            </a:r>
          </a:p>
        </p:txBody>
      </p:sp>
      <p:pic>
        <p:nvPicPr>
          <p:cNvPr id="8199" name="Picture 7" descr="DSC00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65400"/>
            <a:ext cx="5738812" cy="3825875"/>
          </a:xfrm>
          <a:prstGeom prst="rect">
            <a:avLst/>
          </a:prstGeom>
          <a:noFill/>
        </p:spPr>
      </p:pic>
      <p:pic>
        <p:nvPicPr>
          <p:cNvPr id="8198" name="Picture 6" descr="DSC005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33375"/>
            <a:ext cx="4824412" cy="321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273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Szynkę na chleb czy odwrotnie…?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11863" y="4652963"/>
            <a:ext cx="2808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Dzisiaj nawet sałata nie gryzie</a:t>
            </a:r>
          </a:p>
        </p:txBody>
      </p:sp>
      <p:pic>
        <p:nvPicPr>
          <p:cNvPr id="9222" name="Picture 6" descr="DSC005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60350"/>
            <a:ext cx="5327650" cy="3552825"/>
          </a:xfrm>
          <a:prstGeom prst="rect">
            <a:avLst/>
          </a:prstGeom>
          <a:noFill/>
        </p:spPr>
      </p:pic>
      <p:pic>
        <p:nvPicPr>
          <p:cNvPr id="9223" name="Picture 7" descr="DSC00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97200"/>
            <a:ext cx="5400675" cy="359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9388" y="549275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Pomału widać efekty.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84888" y="4868863"/>
            <a:ext cx="2808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Choć łatwo      nie było.</a:t>
            </a:r>
          </a:p>
        </p:txBody>
      </p:sp>
      <p:pic>
        <p:nvPicPr>
          <p:cNvPr id="10246" name="Picture 6" descr="DSC005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60350"/>
            <a:ext cx="5883275" cy="3922713"/>
          </a:xfrm>
          <a:prstGeom prst="rect">
            <a:avLst/>
          </a:prstGeom>
          <a:noFill/>
        </p:spPr>
      </p:pic>
      <p:pic>
        <p:nvPicPr>
          <p:cNvPr id="10247" name="Picture 7" descr="DSC00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852738"/>
            <a:ext cx="5378450" cy="358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131</Words>
  <Application>Microsoft Office PowerPoint</Application>
  <PresentationFormat>Pokaz na ekranie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Ravie</vt:lpstr>
      <vt:lpstr>Tahoma</vt:lpstr>
      <vt:lpstr>Projekt domyślny</vt:lpstr>
      <vt:lpstr>Szkoła Podstawowa  nr 61 w Poznaniu  Klasa IIIa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Prywatny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61 w Poznaniu</dc:title>
  <dc:creator>Lenovo</dc:creator>
  <cp:lastModifiedBy>grzeski</cp:lastModifiedBy>
  <cp:revision>8</cp:revision>
  <dcterms:created xsi:type="dcterms:W3CDTF">2014-11-08T19:10:59Z</dcterms:created>
  <dcterms:modified xsi:type="dcterms:W3CDTF">2014-11-19T23:12:38Z</dcterms:modified>
</cp:coreProperties>
</file>